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59" r:id="rId7"/>
    <p:sldId id="262" r:id="rId8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86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audio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DC52E-5BA7-418F-9D85-661CBDFDFA72}" type="datetimeFigureOut">
              <a:rPr lang="fr-FR" smtClean="0"/>
              <a:pPr/>
              <a:t>03/11/2014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525AC-4A1D-4F8E-9B56-DCB96CEEC8EB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6000" b="1" dirty="0" smtClean="0"/>
              <a:t>734</a:t>
            </a:r>
            <a:endParaRPr lang="fr-FR" sz="6000" b="1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i="1" dirty="0" err="1"/>
              <a:t>Zanahary</a:t>
            </a:r>
            <a:r>
              <a:rPr lang="en-GB" i="1" dirty="0"/>
              <a:t> ô, </a:t>
            </a:r>
            <a:r>
              <a:rPr lang="en-GB" i="1" dirty="0" err="1"/>
              <a:t>tahio</a:t>
            </a:r>
            <a:r>
              <a:rPr lang="en-GB" i="1" dirty="0"/>
              <a:t> </a:t>
            </a:r>
            <a:r>
              <a:rPr lang="en-GB" i="1" dirty="0" err="1" smtClean="0"/>
              <a:t>ny</a:t>
            </a:r>
            <a:r>
              <a:rPr lang="en-GB" i="1" dirty="0" smtClean="0"/>
              <a:t> </a:t>
            </a:r>
            <a:r>
              <a:rPr lang="en-GB" i="1" dirty="0" err="1"/>
              <a:t>Tanindrazanay</a:t>
            </a:r>
            <a:endParaRPr lang="fr-FR" i="1" dirty="0"/>
          </a:p>
        </p:txBody>
      </p:sp>
    </p:spTree>
  </p:cSld>
  <p:clrMapOvr>
    <a:masterClrMapping/>
  </p:clrMapOvr>
  <p:transition>
    <p:sndAc>
      <p:stSnd>
        <p:snd r:embed="rId2" name="Zanahary ô tahio.wav"/>
      </p:stSnd>
    </p:sndAc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375032"/>
            <a:ext cx="9144000" cy="4500594"/>
          </a:xfrm>
        </p:spPr>
        <p:txBody>
          <a:bodyPr>
            <a:noAutofit/>
          </a:bodyPr>
          <a:lstStyle/>
          <a:p>
            <a:r>
              <a:rPr lang="en-GB" sz="6600" b="1" dirty="0" smtClean="0"/>
              <a:t>1) </a:t>
            </a:r>
            <a:r>
              <a:rPr lang="en-GB" sz="6600" b="1" dirty="0" err="1"/>
              <a:t>Zanahary</a:t>
            </a:r>
            <a:r>
              <a:rPr lang="en-GB" sz="6600" b="1" dirty="0"/>
              <a:t> ô, </a:t>
            </a:r>
            <a:r>
              <a:rPr lang="en-GB" sz="6600" b="1" dirty="0" err="1"/>
              <a:t>tahio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dirty="0" err="1" smtClean="0"/>
              <a:t>ny</a:t>
            </a:r>
            <a:r>
              <a:rPr lang="en-GB" sz="6600" b="1" dirty="0" smtClean="0"/>
              <a:t> </a:t>
            </a:r>
            <a:r>
              <a:rPr lang="en-GB" sz="6600" b="1" dirty="0" err="1"/>
              <a:t>Tanindrazanay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dirty="0" err="1" smtClean="0"/>
              <a:t>Handroso</a:t>
            </a:r>
            <a:r>
              <a:rPr lang="en-GB" sz="6600" b="1" dirty="0" smtClean="0"/>
              <a:t> </a:t>
            </a:r>
            <a:r>
              <a:rPr lang="en-GB" sz="6600" b="1" dirty="0" err="1"/>
              <a:t>lalandava</a:t>
            </a:r>
            <a:r>
              <a:rPr lang="en-GB" sz="6600" b="1" dirty="0"/>
              <a:t>,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dirty="0" err="1" smtClean="0"/>
              <a:t>Handry</a:t>
            </a:r>
            <a:r>
              <a:rPr lang="en-GB" sz="6600" b="1" dirty="0" smtClean="0"/>
              <a:t> </a:t>
            </a:r>
            <a:r>
              <a:rPr lang="en-GB" sz="6600" b="1" dirty="0" err="1"/>
              <a:t>fahizay</a:t>
            </a:r>
            <a:r>
              <a:rPr lang="en-GB" sz="6600" b="1" dirty="0" smtClean="0"/>
              <a:t>.</a:t>
            </a:r>
            <a:endParaRPr lang="fr-FR" sz="6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375032"/>
            <a:ext cx="9144000" cy="4500594"/>
          </a:xfrm>
        </p:spPr>
        <p:txBody>
          <a:bodyPr>
            <a:normAutofit/>
          </a:bodyPr>
          <a:lstStyle/>
          <a:p>
            <a:r>
              <a:rPr lang="en-GB" sz="6600" b="1" dirty="0" err="1" smtClean="0"/>
              <a:t>Enga</a:t>
            </a:r>
            <a:r>
              <a:rPr lang="en-GB" sz="6600" b="1" dirty="0" smtClean="0"/>
              <a:t> </a:t>
            </a:r>
            <a:r>
              <a:rPr lang="en-GB" sz="6600" b="1" dirty="0" err="1"/>
              <a:t>anie</a:t>
            </a:r>
            <a:r>
              <a:rPr lang="en-GB" sz="6600" b="1" dirty="0"/>
              <a:t> </a:t>
            </a:r>
            <a:r>
              <a:rPr lang="en-GB" sz="6600" b="1" dirty="0" err="1"/>
              <a:t>hanjaka</a:t>
            </a:r>
            <a:r>
              <a:rPr lang="en-GB" sz="6600" b="1" dirty="0"/>
              <a:t> </a:t>
            </a:r>
            <a:r>
              <a:rPr lang="en-GB" sz="6600" b="1" dirty="0" err="1"/>
              <a:t>ao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dirty="0" err="1" smtClean="0"/>
              <a:t>Ny</a:t>
            </a:r>
            <a:r>
              <a:rPr lang="en-GB" sz="6600" b="1" dirty="0" smtClean="0"/>
              <a:t> </a:t>
            </a:r>
            <a:r>
              <a:rPr lang="en-GB" sz="6600" b="1" dirty="0" err="1"/>
              <a:t>saina</a:t>
            </a:r>
            <a:r>
              <a:rPr lang="en-GB" sz="6600" b="1" dirty="0"/>
              <a:t> </a:t>
            </a:r>
            <a:r>
              <a:rPr lang="en-GB" sz="6600" b="1" dirty="0" err="1"/>
              <a:t>mahay</a:t>
            </a:r>
            <a:r>
              <a:rPr lang="en-GB" sz="6600" b="1" dirty="0"/>
              <a:t> </a:t>
            </a:r>
            <a:r>
              <a:rPr lang="en-GB" sz="6600" b="1" dirty="0" err="1"/>
              <a:t>miray</a:t>
            </a:r>
            <a:r>
              <a:rPr lang="en-GB" sz="6600" b="1" dirty="0"/>
              <a:t>,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dirty="0" err="1" smtClean="0"/>
              <a:t>Dia</a:t>
            </a:r>
            <a:r>
              <a:rPr lang="en-GB" sz="6600" b="1" dirty="0" smtClean="0"/>
              <a:t> </a:t>
            </a:r>
            <a:r>
              <a:rPr lang="en-GB" sz="6600" b="1" dirty="0"/>
              <a:t>ho </a:t>
            </a:r>
            <a:r>
              <a:rPr lang="en-GB" sz="6600" b="1" dirty="0" err="1"/>
              <a:t>tany</a:t>
            </a:r>
            <a:r>
              <a:rPr lang="en-GB" sz="6600" b="1" dirty="0"/>
              <a:t> </a:t>
            </a:r>
            <a:r>
              <a:rPr lang="en-GB" sz="6600" b="1" dirty="0" err="1"/>
              <a:t>sambatra</a:t>
            </a:r>
            <a:r>
              <a:rPr lang="en-GB" sz="6600" b="1" dirty="0"/>
              <a:t>,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i="1" dirty="0" err="1" smtClean="0"/>
              <a:t>I</a:t>
            </a:r>
            <a:r>
              <a:rPr lang="en-GB" sz="6600" b="1" dirty="0" err="1" smtClean="0"/>
              <a:t>lay</a:t>
            </a:r>
            <a:r>
              <a:rPr lang="en-GB" sz="6600" b="1" dirty="0" smtClean="0"/>
              <a:t> </a:t>
            </a:r>
            <a:r>
              <a:rPr lang="en-GB" sz="6600" b="1" dirty="0" err="1"/>
              <a:t>Madagasikaranay</a:t>
            </a:r>
            <a:r>
              <a:rPr lang="en-GB" sz="6600" b="1" dirty="0" smtClean="0"/>
              <a:t>.</a:t>
            </a:r>
            <a:endParaRPr lang="fr-FR" sz="6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375032"/>
            <a:ext cx="9144000" cy="4500594"/>
          </a:xfrm>
        </p:spPr>
        <p:txBody>
          <a:bodyPr>
            <a:noAutofit/>
          </a:bodyPr>
          <a:lstStyle/>
          <a:p>
            <a:r>
              <a:rPr lang="en-GB" sz="7200" b="1" dirty="0" smtClean="0"/>
              <a:t>2) </a:t>
            </a:r>
            <a:r>
              <a:rPr lang="en-GB" sz="7200" b="1" i="1" dirty="0" err="1"/>
              <a:t>I</a:t>
            </a:r>
            <a:r>
              <a:rPr lang="en-GB" sz="7200" b="1" dirty="0" err="1"/>
              <a:t>reo</a:t>
            </a:r>
            <a:r>
              <a:rPr lang="en-GB" sz="7200" b="1" dirty="0"/>
              <a:t> </a:t>
            </a:r>
            <a:r>
              <a:rPr lang="en-GB" sz="7200" b="1" dirty="0" err="1"/>
              <a:t>mpitondra</a:t>
            </a:r>
            <a:r>
              <a:rPr lang="en-GB" sz="7200" b="1" dirty="0"/>
              <a:t> </a:t>
            </a:r>
            <a:r>
              <a:rPr lang="en-GB" sz="7200" b="1" dirty="0" err="1"/>
              <a:t>anay</a:t>
            </a:r>
            <a:r>
              <a:rPr lang="fr-FR" sz="7200" b="1" dirty="0"/>
              <a:t/>
            </a:r>
            <a:br>
              <a:rPr lang="fr-FR" sz="7200" b="1" dirty="0"/>
            </a:br>
            <a:r>
              <a:rPr lang="en-GB" sz="7200" b="1" dirty="0" err="1" smtClean="0"/>
              <a:t>arovy</a:t>
            </a:r>
            <a:r>
              <a:rPr lang="en-GB" sz="7200" b="1" dirty="0" smtClean="0"/>
              <a:t> </a:t>
            </a:r>
            <a:r>
              <a:rPr lang="en-GB" sz="7200" b="1" dirty="0" err="1"/>
              <a:t>lalandava</a:t>
            </a:r>
            <a:r>
              <a:rPr lang="en-GB" sz="7200" b="1" dirty="0"/>
              <a:t> </a:t>
            </a:r>
            <a:r>
              <a:rPr lang="en-GB" sz="7200" b="1" dirty="0" err="1"/>
              <a:t>koa</a:t>
            </a:r>
            <a:r>
              <a:rPr lang="fr-FR" sz="7200" b="1" dirty="0"/>
              <a:t/>
            </a:r>
            <a:br>
              <a:rPr lang="fr-FR" sz="7200" b="1" dirty="0"/>
            </a:br>
            <a:r>
              <a:rPr lang="en-GB" sz="7200" b="1" dirty="0" err="1" smtClean="0"/>
              <a:t>Tolory</a:t>
            </a:r>
            <a:r>
              <a:rPr lang="en-GB" sz="7200" b="1" dirty="0" smtClean="0"/>
              <a:t> </a:t>
            </a:r>
            <a:r>
              <a:rPr lang="en-GB" sz="7200" b="1" dirty="0" err="1"/>
              <a:t>saina</a:t>
            </a:r>
            <a:r>
              <a:rPr lang="en-GB" sz="7200" b="1" dirty="0"/>
              <a:t> </a:t>
            </a:r>
            <a:r>
              <a:rPr lang="en-GB" sz="7200" b="1" dirty="0" err="1"/>
              <a:t>hendry</a:t>
            </a:r>
            <a:r>
              <a:rPr lang="en-GB" sz="7200" b="1" dirty="0"/>
              <a:t>,</a:t>
            </a:r>
            <a:r>
              <a:rPr lang="fr-FR" sz="7200" b="1" dirty="0"/>
              <a:t/>
            </a:r>
            <a:br>
              <a:rPr lang="fr-FR" sz="7200" b="1" dirty="0"/>
            </a:br>
            <a:r>
              <a:rPr lang="en-GB" sz="7200" b="1" dirty="0" err="1" smtClean="0"/>
              <a:t>kinga</a:t>
            </a:r>
            <a:r>
              <a:rPr lang="en-GB" sz="7200" b="1" dirty="0" smtClean="0"/>
              <a:t> </a:t>
            </a:r>
            <a:r>
              <a:rPr lang="en-GB" sz="7200" b="1" dirty="0" err="1"/>
              <a:t>sy</a:t>
            </a:r>
            <a:r>
              <a:rPr lang="en-GB" sz="7200" b="1" dirty="0"/>
              <a:t> </a:t>
            </a:r>
            <a:r>
              <a:rPr lang="en-GB" sz="7200" b="1" dirty="0" err="1"/>
              <a:t>mahay</a:t>
            </a:r>
            <a:r>
              <a:rPr lang="en-GB" sz="7200" b="1" dirty="0" smtClean="0"/>
              <a:t>.</a:t>
            </a:r>
            <a:endParaRPr lang="fr-FR" sz="7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375032"/>
            <a:ext cx="9144000" cy="4500594"/>
          </a:xfrm>
        </p:spPr>
        <p:txBody>
          <a:bodyPr>
            <a:normAutofit/>
          </a:bodyPr>
          <a:lstStyle/>
          <a:p>
            <a:r>
              <a:rPr lang="en-GB" sz="6600" b="1" dirty="0" err="1" smtClean="0"/>
              <a:t>Ka</a:t>
            </a:r>
            <a:r>
              <a:rPr lang="en-GB" sz="6600" b="1" dirty="0" smtClean="0"/>
              <a:t> </a:t>
            </a:r>
            <a:r>
              <a:rPr lang="en-GB" sz="6600" b="1" dirty="0" err="1"/>
              <a:t>ny</a:t>
            </a:r>
            <a:r>
              <a:rPr lang="en-GB" sz="6600" b="1" dirty="0"/>
              <a:t> marina </a:t>
            </a:r>
            <a:r>
              <a:rPr lang="en-GB" sz="6600" b="1" dirty="0" err="1"/>
              <a:t>anie</a:t>
            </a:r>
            <a:r>
              <a:rPr lang="en-GB" sz="6600" b="1" dirty="0"/>
              <a:t> no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dirty="0" err="1" smtClean="0"/>
              <a:t>mba</a:t>
            </a:r>
            <a:r>
              <a:rPr lang="en-GB" sz="6600" b="1" dirty="0" smtClean="0"/>
              <a:t> </a:t>
            </a:r>
            <a:r>
              <a:rPr lang="en-GB" sz="6600" b="1" dirty="0" err="1"/>
              <a:t>hanjaka</a:t>
            </a:r>
            <a:r>
              <a:rPr lang="en-GB" sz="6600" b="1" dirty="0"/>
              <a:t> </a:t>
            </a:r>
            <a:r>
              <a:rPr lang="en-GB" sz="6600" b="1" dirty="0" err="1"/>
              <a:t>ao</a:t>
            </a:r>
            <a:r>
              <a:rPr lang="en-GB" sz="6600" b="1" dirty="0"/>
              <a:t> </a:t>
            </a:r>
            <a:r>
              <a:rPr lang="en-GB" sz="6600" b="1" dirty="0" err="1"/>
              <a:t>tokoa</a:t>
            </a:r>
            <a:r>
              <a:rPr lang="en-GB" sz="6600" b="1" dirty="0"/>
              <a:t>,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dirty="0" err="1" smtClean="0"/>
              <a:t>Dia</a:t>
            </a:r>
            <a:r>
              <a:rPr lang="en-GB" sz="6600" b="1" dirty="0" smtClean="0"/>
              <a:t> </a:t>
            </a:r>
            <a:r>
              <a:rPr lang="en-GB" sz="6600" b="1" dirty="0"/>
              <a:t>ho </a:t>
            </a:r>
            <a:r>
              <a:rPr lang="en-GB" sz="6600" b="1" dirty="0" err="1"/>
              <a:t>tany</a:t>
            </a:r>
            <a:r>
              <a:rPr lang="en-GB" sz="6600" b="1" dirty="0"/>
              <a:t> </a:t>
            </a:r>
            <a:r>
              <a:rPr lang="en-GB" sz="6600" b="1" dirty="0" err="1"/>
              <a:t>sambatra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i="1" dirty="0" err="1" smtClean="0"/>
              <a:t>I</a:t>
            </a:r>
            <a:r>
              <a:rPr lang="en-GB" sz="6600" b="1" dirty="0" err="1" smtClean="0"/>
              <a:t>lay</a:t>
            </a:r>
            <a:r>
              <a:rPr lang="en-GB" sz="6600" b="1" dirty="0" smtClean="0"/>
              <a:t> </a:t>
            </a:r>
            <a:r>
              <a:rPr lang="en-GB" sz="6600" b="1" dirty="0" err="1"/>
              <a:t>Madagasikaranay</a:t>
            </a:r>
            <a:r>
              <a:rPr lang="en-GB" sz="6600" b="1" dirty="0"/>
              <a:t>.</a:t>
            </a:r>
            <a:endParaRPr lang="fr-FR" sz="6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375032"/>
            <a:ext cx="9144000" cy="4500594"/>
          </a:xfrm>
        </p:spPr>
        <p:txBody>
          <a:bodyPr>
            <a:normAutofit/>
          </a:bodyPr>
          <a:lstStyle/>
          <a:p>
            <a:r>
              <a:rPr lang="en-GB" sz="6600" b="1" dirty="0" smtClean="0"/>
              <a:t>3) </a:t>
            </a:r>
            <a:r>
              <a:rPr lang="en-GB" sz="6600" b="1" dirty="0" err="1"/>
              <a:t>Ny</a:t>
            </a:r>
            <a:r>
              <a:rPr lang="en-GB" sz="6600" b="1" dirty="0"/>
              <a:t> </a:t>
            </a:r>
            <a:r>
              <a:rPr lang="en-GB" sz="6600" b="1" dirty="0" err="1"/>
              <a:t>taranakay</a:t>
            </a:r>
            <a:r>
              <a:rPr lang="en-GB" sz="6600" b="1" dirty="0"/>
              <a:t> </a:t>
            </a:r>
            <a:r>
              <a:rPr lang="en-GB" sz="6600" b="1" dirty="0" err="1"/>
              <a:t>tahio</a:t>
            </a:r>
            <a:r>
              <a:rPr lang="en-GB" sz="6600" b="1" dirty="0"/>
              <a:t> ho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dirty="0" err="1" smtClean="0"/>
              <a:t>vanona</a:t>
            </a:r>
            <a:r>
              <a:rPr lang="en-GB" sz="6600" b="1" dirty="0" smtClean="0"/>
              <a:t> </a:t>
            </a:r>
            <a:r>
              <a:rPr lang="en-GB" sz="6600" b="1" dirty="0" err="1"/>
              <a:t>tokoa</a:t>
            </a:r>
            <a:r>
              <a:rPr lang="en-GB" sz="6600" b="1" dirty="0"/>
              <a:t> ;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dirty="0" err="1" smtClean="0"/>
              <a:t>Ireo</a:t>
            </a:r>
            <a:r>
              <a:rPr lang="en-GB" sz="6600" b="1" dirty="0" smtClean="0"/>
              <a:t> </a:t>
            </a:r>
            <a:r>
              <a:rPr lang="en-GB" sz="6600" b="1" dirty="0"/>
              <a:t>no </a:t>
            </a:r>
            <a:r>
              <a:rPr lang="en-GB" sz="6600" b="1" dirty="0" err="1"/>
              <a:t>solofo</a:t>
            </a:r>
            <a:r>
              <a:rPr lang="en-GB" sz="6600" b="1" dirty="0"/>
              <a:t>, </a:t>
            </a:r>
            <a:r>
              <a:rPr lang="en-GB" sz="6600" b="1" dirty="0" err="1"/>
              <a:t>dimby</a:t>
            </a:r>
            <a:r>
              <a:rPr lang="en-GB" sz="6600" b="1" dirty="0"/>
              <a:t>,</a:t>
            </a:r>
            <a:r>
              <a:rPr lang="fr-FR" sz="6600" b="1" dirty="0"/>
              <a:t/>
            </a:r>
            <a:br>
              <a:rPr lang="fr-FR" sz="6600" b="1" dirty="0"/>
            </a:br>
            <a:r>
              <a:rPr lang="en-GB" sz="6600" b="1" dirty="0" err="1" smtClean="0"/>
              <a:t>rahatrizay</a:t>
            </a:r>
            <a:endParaRPr lang="fr-FR" sz="6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142908" y="375032"/>
            <a:ext cx="9286908" cy="4500594"/>
          </a:xfrm>
        </p:spPr>
        <p:txBody>
          <a:bodyPr>
            <a:normAutofit/>
          </a:bodyPr>
          <a:lstStyle/>
          <a:p>
            <a:r>
              <a:rPr lang="en-GB" sz="6000" b="1" dirty="0" smtClean="0"/>
              <a:t>   </a:t>
            </a:r>
            <a:r>
              <a:rPr lang="en-GB" sz="6000" b="1" dirty="0" err="1"/>
              <a:t>Mba</a:t>
            </a:r>
            <a:r>
              <a:rPr lang="en-GB" sz="6000" b="1" dirty="0"/>
              <a:t> ho </a:t>
            </a:r>
            <a:r>
              <a:rPr lang="en-GB" sz="6000" b="1" dirty="0" err="1"/>
              <a:t>tena</a:t>
            </a:r>
            <a:r>
              <a:rPr lang="en-GB" sz="6000" b="1" dirty="0"/>
              <a:t> </a:t>
            </a:r>
            <a:r>
              <a:rPr lang="en-GB" sz="6000" b="1" dirty="0" err="1"/>
              <a:t>mahatoky</a:t>
            </a:r>
            <a:r>
              <a:rPr lang="en-GB" sz="6000" b="1" dirty="0"/>
              <a:t>,</a:t>
            </a:r>
            <a:r>
              <a:rPr lang="fr-FR" sz="6000" b="1" dirty="0"/>
              <a:t/>
            </a:r>
            <a:br>
              <a:rPr lang="fr-FR" sz="6000" b="1" dirty="0"/>
            </a:br>
            <a:r>
              <a:rPr lang="en-GB" sz="6000" b="1" dirty="0" err="1" smtClean="0"/>
              <a:t>Feno</a:t>
            </a:r>
            <a:r>
              <a:rPr lang="en-GB" sz="6000" b="1" dirty="0" smtClean="0"/>
              <a:t> </a:t>
            </a:r>
            <a:r>
              <a:rPr lang="en-GB" sz="6000" b="1" dirty="0" err="1"/>
              <a:t>fahendrena</a:t>
            </a:r>
            <a:r>
              <a:rPr lang="en-GB" sz="6000" b="1" dirty="0"/>
              <a:t> </a:t>
            </a:r>
            <a:r>
              <a:rPr lang="en-GB" sz="6000" b="1" dirty="0" err="1"/>
              <a:t>koa</a:t>
            </a:r>
            <a:r>
              <a:rPr lang="en-GB" sz="6000" b="1" dirty="0"/>
              <a:t>,</a:t>
            </a:r>
            <a:r>
              <a:rPr lang="fr-FR" sz="6000" b="1" dirty="0"/>
              <a:t/>
            </a:r>
            <a:br>
              <a:rPr lang="fr-FR" sz="6000" b="1" dirty="0"/>
            </a:br>
            <a:r>
              <a:rPr lang="en-GB" sz="6000" b="1" dirty="0" err="1" smtClean="0"/>
              <a:t>Dia</a:t>
            </a:r>
            <a:r>
              <a:rPr lang="en-GB" sz="6000" b="1" dirty="0" smtClean="0"/>
              <a:t> </a:t>
            </a:r>
            <a:r>
              <a:rPr lang="en-GB" sz="6000" b="1" dirty="0"/>
              <a:t>ho </a:t>
            </a:r>
            <a:r>
              <a:rPr lang="en-GB" sz="6000" b="1" dirty="0" err="1"/>
              <a:t>tany</a:t>
            </a:r>
            <a:r>
              <a:rPr lang="en-GB" sz="6000" b="1" dirty="0"/>
              <a:t> </a:t>
            </a:r>
            <a:r>
              <a:rPr lang="en-GB" sz="6000" b="1" dirty="0" err="1"/>
              <a:t>sambatra</a:t>
            </a:r>
            <a:r>
              <a:rPr lang="fr-FR" sz="6000" b="1"/>
              <a:t/>
            </a:r>
            <a:br>
              <a:rPr lang="fr-FR" sz="6000" b="1"/>
            </a:br>
            <a:r>
              <a:rPr lang="en-GB" sz="6000" b="1" i="1" smtClean="0"/>
              <a:t>I</a:t>
            </a:r>
            <a:r>
              <a:rPr lang="en-GB" sz="6000" b="1" smtClean="0"/>
              <a:t>lay</a:t>
            </a:r>
            <a:r>
              <a:rPr lang="en-GB" sz="6000" b="1" dirty="0" smtClean="0"/>
              <a:t> </a:t>
            </a:r>
            <a:r>
              <a:rPr lang="en-GB" sz="6000" b="1" dirty="0" err="1"/>
              <a:t>Madagasikaranay</a:t>
            </a:r>
            <a:r>
              <a:rPr lang="en-GB" sz="6000" b="1" dirty="0"/>
              <a:t>.</a:t>
            </a:r>
            <a:endParaRPr lang="fr-FR" sz="6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39</Words>
  <Application>Microsoft Office PowerPoint</Application>
  <PresentationFormat>Affichage à l'écran (16:9)</PresentationFormat>
  <Paragraphs>8</Paragraphs>
  <Slides>7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8" baseType="lpstr">
      <vt:lpstr>Thème Office</vt:lpstr>
      <vt:lpstr>734</vt:lpstr>
      <vt:lpstr>1) Zanahary ô, tahio ny Tanindrazanay Handroso lalandava, Handry fahizay.</vt:lpstr>
      <vt:lpstr>Enga anie hanjaka ao Ny saina mahay miray, Dia ho tany sambatra, Ilay Madagasikaranay.</vt:lpstr>
      <vt:lpstr>2) Ireo mpitondra anay arovy lalandava koa Tolory saina hendry, kinga sy mahay.</vt:lpstr>
      <vt:lpstr>Ka ny marina anie no mba hanjaka ao tokoa, Dia ho tany sambatra Ilay Madagasikaranay.</vt:lpstr>
      <vt:lpstr>3) Ny taranakay tahio ho vanona tokoa ; Ireo no solofo, dimby, rahatrizay</vt:lpstr>
      <vt:lpstr>   Mba ho tena mahatoky, Feno fahendrena koa, Dia ho tany sambatra Ilay Madagasikaranay.</vt:lpstr>
    </vt:vector>
  </TitlesOfParts>
  <Company>Sweet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SWEET</dc:creator>
  <cp:lastModifiedBy>ami</cp:lastModifiedBy>
  <cp:revision>8</cp:revision>
  <dcterms:created xsi:type="dcterms:W3CDTF">2013-05-21T16:19:24Z</dcterms:created>
  <dcterms:modified xsi:type="dcterms:W3CDTF">2014-11-03T09:40:27Z</dcterms:modified>
</cp:coreProperties>
</file>

<file path=docProps/thumbnail.jpeg>
</file>